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1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43D54-25EF-4864-8A3C-E5B3D7A0A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46891-A85D-46B4-8B23-39DACAE93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F0A86-7A96-478F-9B7D-665022A1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5AF2-FE35-43BB-894C-DF74C6F1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50125-56C8-4DD7-AC0E-6DC215D7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26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FA4C6-907F-4138-B83D-12F925BE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D67DF-205A-48DA-B12B-674F4939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2E93B-4E24-4963-BE12-CF9CA163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67066-7B27-412E-B02F-9D3A2DD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8950F-E327-43DF-BEBC-0AB639DF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46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C70A07-3883-4C22-9D92-B9E922A9E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94CB2-15D9-488B-A116-6AA856B75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387C9-9BF4-4862-B803-CC8DD96E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8D2C1-1345-4B98-87FB-D2C1AF14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275C0-42EC-49A0-9709-1A3EDDA0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6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B50A-5F5B-4483-A00B-E92EF929D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25BEE-B631-44A4-9EBF-AFF0A4C1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C9114-344A-40E1-8913-7BB6EFAC0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AD275-538E-4840-857A-71F04BA93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5507-B94D-4322-AB02-C3DBE0083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1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EB0C-F29C-4F41-A8B0-0FA8164E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5DEC5-F691-4788-8E13-67B595FA2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C7B88-51E1-4D56-9588-3C155B35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24A71-8FFA-4998-B175-2724FCA65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1E052F-1173-4117-BA73-A05E1C86C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49F43-79F7-4082-9808-1A4F7923F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37788-95E0-40DC-9953-436070A7C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01CFF8-9B65-4773-9096-24E3800EE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A0814-50D2-423B-BFFE-2D2D1EAF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07FA1-FD5D-4753-A1FB-C2D27D89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0E954-92F9-4C58-B3C6-91A2BDD9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0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96A80-B4A2-4C2B-A000-44B571AC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2D57B-372D-4118-9DB1-2B45D1D01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769A9E-87F4-4F86-A5BB-02F23619F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57DA8-19C9-4664-BD98-D2F19CDFF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CCD9A9-214F-4B2C-AF6C-F79F65115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3DB5A-F657-4DFA-96D7-42D2E8450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0F53AC-3EDB-4A51-A988-44DD2DCFF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E308A-2893-4502-9C30-CE92A634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30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D7FA-9D3F-42CE-AA4D-3AA5462B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F7C20-2EF5-4D45-8F1B-00A065F2F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CD204-86A2-49F1-82E1-7ED56A04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015AEB-0250-4CD5-ABA4-E63074ECC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3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12D48-3F0D-40CD-88B9-CFDC85A2F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D73886-134B-4A64-9F51-B43A9429A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51CD-8042-4426-91FD-B8BED963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04AB-5465-4585-8B7F-46DC3A5EF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85F7-7362-47BB-82C9-686D1212D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054B6-0A34-481C-9E69-AC522BCDB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EC3B6-4FE5-47BC-9B05-2CD0B7DE9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2FE01-E66F-4135-B5E6-51AF42EC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6C703-0487-4A3A-B91E-254A76B8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8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4D7C6-3E41-4161-8D65-1FF0FBFB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8F071F-D11A-4A88-8B60-81F68A5AD1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C9DEE4-7C89-4CF4-823E-5FAEF01B5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37D4-AADA-42CE-AA4A-83E21D6E8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8AF1A-79AB-476C-8430-B81B196B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2CE79C-5D13-4E8C-A8FB-64AFE6A22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99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EB40DA-8017-406C-9168-81723062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81C898-E48C-46E1-838C-6515EB702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9885-545C-446B-B931-220CFAF2F5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5D26D-D66E-453D-B55B-6B393805468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FBAF-6B17-4CF8-A46D-7260E5B75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3DC1A-F204-496D-A0B4-480CA7477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CDF0A-BC42-4C22-B024-F3E754BE5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9B46749C-D7D4-49E8-B793-E25FCB4A32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440" r="-1" b="-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95125-6DDB-480A-95D8-329E837DB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Faroe Islands from Toursim point of 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5FD22-ACFD-43A3-A4CD-3A2367520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Archipelago of 18 islands,  north of UK between Iceland and Norway in Atlantic Ocean having almost 50000 inhabitants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Capital - </a:t>
            </a:r>
            <a:r>
              <a:rPr lang="en-US" sz="2000" b="1">
                <a:solidFill>
                  <a:srgbClr val="FFFFFF"/>
                </a:solidFill>
              </a:rPr>
              <a:t>Torshavn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29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77F9-DBD8-4D4A-8FF4-82F66409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900" b="1" dirty="0"/>
              <a:t>Benches in Residential Area</a:t>
            </a:r>
            <a:r>
              <a:rPr lang="en-US" b="1" dirty="0"/>
              <a:t> </a:t>
            </a:r>
            <a:br>
              <a:rPr lang="en-US" dirty="0"/>
            </a:br>
            <a:r>
              <a:rPr lang="en-US" sz="3100" dirty="0"/>
              <a:t>using </a:t>
            </a:r>
            <a:r>
              <a:rPr lang="en-US" sz="3100" dirty="0" err="1"/>
              <a:t>ST_Contains</a:t>
            </a:r>
            <a:r>
              <a:rPr lang="en-US" sz="3100" dirty="0"/>
              <a:t>(Area(Polygons), Benches(Points))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9D1A8-DF50-4D70-AE03-F87E2824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12192000" cy="62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8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80528-87D6-49A6-BEB9-911FBB05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Parking and riverbank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D1CC-4095-4B28-BFB5-DE534AB75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427"/>
            <a:ext cx="12192000" cy="634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18F7-B940-4BCB-A079-1F42776A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1"/>
            <a:ext cx="10515600" cy="914400"/>
          </a:xfrm>
        </p:spPr>
        <p:txBody>
          <a:bodyPr/>
          <a:lstStyle/>
          <a:p>
            <a:pPr algn="ctr"/>
            <a:r>
              <a:rPr lang="en-US" b="1" dirty="0"/>
              <a:t>Benches and Parking within 10km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72DC9-8A2C-4433-B28C-54838537E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443"/>
            <a:ext cx="12192000" cy="59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78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D8229-5AB4-491B-8BB1-200E5FBF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342"/>
            <a:ext cx="10515600" cy="66854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Camping sites within 30km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E8EFF-8855-4C1E-82CF-941996956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2293"/>
            <a:ext cx="12192000" cy="61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3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BCE0-C755-4B6B-BDC4-6D3D24E5E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Chloropleth</a:t>
            </a:r>
            <a:r>
              <a:rPr lang="en-US" b="1" dirty="0"/>
              <a:t> or Heat Map of Capital based on No of hotels and </a:t>
            </a:r>
            <a:r>
              <a:rPr lang="en-US" b="1" dirty="0" err="1"/>
              <a:t>parkings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B87AE-9E64-42DF-A2FD-CC031F25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" y="1325563"/>
            <a:ext cx="12192000" cy="57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41E22-6F8A-4267-BC16-9E101E5AA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8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We can see ocean and outskirts is having transparent color as there are no hotels and parking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2A64B-50C9-4E78-9165-626F6782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" y="1339446"/>
            <a:ext cx="12192000" cy="586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19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1AC3A-5172-4F10-B5C0-9C606BDE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3 police stations, that means crime rate is negligible*0.000000001 = almost zero.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636CE-D6EA-4684-AB15-C3EC167E0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609" y="1690688"/>
            <a:ext cx="12192000" cy="612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3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6460-84D2-4495-B35F-72B629DF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591" y="-18351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Camping sites, yeah!!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67036-2B28-4411-9F09-8315A96C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1027906"/>
            <a:ext cx="12192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4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0D997-2CA7-4D3C-AEAA-6310017B6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So many viewpoints, perfect destination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4FB94-C101-4B15-8E47-30350707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6"/>
            <a:ext cx="12192000" cy="588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8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E87D1-6B89-4AA1-99D0-EDB107DB4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</a:t>
            </a:r>
            <a:r>
              <a:rPr lang="en-US" dirty="0" err="1"/>
              <a:t>tourist_centres</a:t>
            </a:r>
            <a:r>
              <a:rPr lang="en-US" dirty="0"/>
              <a:t>, toilets, banks and beaches at a walking distance.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17D50-519E-46C4-B22C-B1EA9CFAE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1" y="1520627"/>
            <a:ext cx="12192000" cy="575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3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CAD66-C0AB-4B2E-BEDC-01B439F525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9EDC6-F272-4428-A0F9-9CE24D715A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184A5-A0EC-437B-B322-557970C35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305"/>
            <a:ext cx="12192000" cy="62130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BF35A-1EF2-4B7D-9229-621D1AF35CB5}"/>
              </a:ext>
            </a:extLst>
          </p:cNvPr>
          <p:cNvSpPr txBox="1"/>
          <p:nvPr/>
        </p:nvSpPr>
        <p:spPr>
          <a:xfrm>
            <a:off x="4068418" y="174556"/>
            <a:ext cx="4626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Vagator</a:t>
            </a:r>
            <a:r>
              <a:rPr lang="en-US" sz="2800" b="1" dirty="0"/>
              <a:t> Airport- Faroe Islands</a:t>
            </a:r>
          </a:p>
        </p:txBody>
      </p:sp>
    </p:spTree>
    <p:extLst>
      <p:ext uri="{BB962C8B-B14F-4D97-AF65-F5344CB8AC3E}">
        <p14:creationId xmlns:p14="http://schemas.microsoft.com/office/powerpoint/2010/main" val="2685225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DA1E8-F3BE-44D1-B7B8-5D94D0995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822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2"/>
                </a:solidFill>
              </a:rPr>
              <a:t>Faroe islands</a:t>
            </a:r>
            <a:r>
              <a:rPr lang="en-US" dirty="0"/>
              <a:t> is a perfect getaway as there are lots of viewpoints, cliffs and having almost every facility like toilets, </a:t>
            </a:r>
            <a:r>
              <a:rPr lang="en-US" dirty="0" err="1"/>
              <a:t>parkings</a:t>
            </a:r>
            <a:r>
              <a:rPr lang="en-US" dirty="0"/>
              <a:t>, information </a:t>
            </a:r>
            <a:r>
              <a:rPr lang="en-US" dirty="0" err="1"/>
              <a:t>centrers</a:t>
            </a:r>
            <a:r>
              <a:rPr lang="en-US" dirty="0"/>
              <a:t>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981E5F-A8FA-43D2-8202-231DC58F8593}"/>
              </a:ext>
            </a:extLst>
          </p:cNvPr>
          <p:cNvSpPr txBox="1"/>
          <p:nvPr/>
        </p:nvSpPr>
        <p:spPr>
          <a:xfrm>
            <a:off x="838200" y="3799387"/>
            <a:ext cx="9756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Challenges</a:t>
            </a:r>
            <a:r>
              <a:rPr lang="en-US" sz="3200" dirty="0"/>
              <a:t> – Limited Polygon as well as points data(like banks, </a:t>
            </a:r>
            <a:r>
              <a:rPr lang="en-US" sz="3200" dirty="0" err="1"/>
              <a:t>atms</a:t>
            </a:r>
            <a:r>
              <a:rPr lang="en-US" sz="3200" dirty="0"/>
              <a:t>, </a:t>
            </a:r>
            <a:r>
              <a:rPr lang="en-US" sz="3200" dirty="0" err="1"/>
              <a:t>rail_stations</a:t>
            </a:r>
            <a:r>
              <a:rPr lang="en-US" sz="3200" dirty="0"/>
              <a:t>) </a:t>
            </a:r>
          </a:p>
          <a:p>
            <a:r>
              <a:rPr lang="en-US" sz="3200" dirty="0"/>
              <a:t>due to its low population(almost 50000)</a:t>
            </a:r>
          </a:p>
        </p:txBody>
      </p:sp>
    </p:spTree>
    <p:extLst>
      <p:ext uri="{BB962C8B-B14F-4D97-AF65-F5344CB8AC3E}">
        <p14:creationId xmlns:p14="http://schemas.microsoft.com/office/powerpoint/2010/main" val="3616821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EEBFE-67A5-4512-8D03-98FB44850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4" y="1915629"/>
            <a:ext cx="10515600" cy="228531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40190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04A3E-F323-4FDD-B9DD-837217944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9575"/>
            <a:ext cx="12192000" cy="5862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C46F7-E7E1-459E-AD49-4A2AD86080A0}"/>
              </a:ext>
            </a:extLst>
          </p:cNvPr>
          <p:cNvSpPr txBox="1"/>
          <p:nvPr/>
        </p:nvSpPr>
        <p:spPr>
          <a:xfrm>
            <a:off x="4174436" y="23898"/>
            <a:ext cx="351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Airport and Car Rental</a:t>
            </a:r>
          </a:p>
        </p:txBody>
      </p:sp>
    </p:spTree>
    <p:extLst>
      <p:ext uri="{BB962C8B-B14F-4D97-AF65-F5344CB8AC3E}">
        <p14:creationId xmlns:p14="http://schemas.microsoft.com/office/powerpoint/2010/main" val="2156336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29D9-C64B-47C5-8238-80151CD18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City Centre – Torshavn(Capital)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3ABDD-5D25-4C40-B55C-637BB637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856"/>
            <a:ext cx="12192000" cy="55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208B1-AADA-4FAD-B5E7-B5AF9D55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271"/>
            <a:ext cx="10515600" cy="7421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Beach within 1km view, let’s go for Jogging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2F87FA-37C0-4ECE-A6FD-AB275FC6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1110204"/>
            <a:ext cx="12192000" cy="60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94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FB3C3-D72A-451C-A64B-43618C88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000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Tourist information center within 1km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A6899-FE01-4D4A-A6B7-5CD8B3FF5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8010"/>
            <a:ext cx="12192000" cy="65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2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1216-C6E6-4786-9191-3C8BF9F0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091"/>
            <a:ext cx="10515600" cy="58903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Toilets within 2km, </a:t>
            </a:r>
            <a:r>
              <a:rPr lang="en-US" i="1" dirty="0"/>
              <a:t>notice toilet on beach, Yay!!</a:t>
            </a:r>
          </a:p>
        </p:txBody>
      </p:sp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54F868F0-6F53-4FAA-B3B1-7932DB297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9976"/>
            <a:ext cx="12192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96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82C6-1D49-4B5D-AA72-2C3D68B46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6"/>
            <a:ext cx="10515600" cy="52277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Viewpoint within 2km, let’s cover by walking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CBC27-1457-460A-8254-E65544BA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690"/>
            <a:ext cx="12192000" cy="584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75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25BA8-4FC9-403B-8EE4-CE370597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82" y="145774"/>
            <a:ext cx="10515600" cy="61553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Hotels and Residential area polygons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E8BED9-7546-4EE9-8974-B2BE80028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594"/>
            <a:ext cx="12192000" cy="64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246</Words>
  <Application>Microsoft Office PowerPoint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Faroe Islands from Toursim point of view</vt:lpstr>
      <vt:lpstr>PowerPoint Presentation</vt:lpstr>
      <vt:lpstr>PowerPoint Presentation</vt:lpstr>
      <vt:lpstr>City Centre – Torshavn(Capital)</vt:lpstr>
      <vt:lpstr>Beach within 1km view, let’s go for Jogging</vt:lpstr>
      <vt:lpstr>Tourist information center within 1km view</vt:lpstr>
      <vt:lpstr>Toilets within 2km, notice toilet on beach, Yay!!</vt:lpstr>
      <vt:lpstr>Viewpoint within 2km, let’s cover by walking</vt:lpstr>
      <vt:lpstr>Hotels and Residential area polygons</vt:lpstr>
      <vt:lpstr>Benches in Residential Area  using ST_Contains(Area(Polygons), Benches(Points))</vt:lpstr>
      <vt:lpstr>Parking and riverbank view</vt:lpstr>
      <vt:lpstr>Benches and Parking within 10km</vt:lpstr>
      <vt:lpstr>Camping sites within 30km</vt:lpstr>
      <vt:lpstr>Chloropleth or Heat Map of Capital based on No of hotels and parkings</vt:lpstr>
      <vt:lpstr>We can see ocean and outskirts is having transparent color as there are no hotels and parking</vt:lpstr>
      <vt:lpstr>Only 3 police stations, that means crime rate is negligible*0.000000001 = almost zero.</vt:lpstr>
      <vt:lpstr>Camping sites, yeah!!</vt:lpstr>
      <vt:lpstr>So many viewpoints, perfect destination</vt:lpstr>
      <vt:lpstr>Lots of tourist_centres, toilets, banks and beaches at a walking distance.</vt:lpstr>
      <vt:lpstr>Faroe islands is a perfect getaway as there are lots of viewpoints, cliffs and having almost every facility like toilets, parkings, information centrers etc.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Faroe Islands from Toursim point of view</dc:title>
  <dc:creator>MADHUSUDAN PANWAR</dc:creator>
  <cp:lastModifiedBy>MADHUSUDAN PANWAR</cp:lastModifiedBy>
  <cp:revision>1</cp:revision>
  <dcterms:created xsi:type="dcterms:W3CDTF">2021-01-10T17:25:19Z</dcterms:created>
  <dcterms:modified xsi:type="dcterms:W3CDTF">2021-01-10T17:26:34Z</dcterms:modified>
</cp:coreProperties>
</file>